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8"/>
  </p:notesMasterIdLst>
  <p:sldIdLst>
    <p:sldId id="256" r:id="rId2"/>
    <p:sldId id="286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85" r:id="rId16"/>
    <p:sldId id="28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E25D24-CDCC-4837-97F9-361DE1EDF684}">
  <a:tblStyle styleId="{A9E25D24-CDCC-4837-97F9-361DE1EDF6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/>
    <p:restoredTop sz="94613"/>
  </p:normalViewPr>
  <p:slideViewPr>
    <p:cSldViewPr snapToGrid="0" snapToObjects="1" showGuides="1">
      <p:cViewPr varScale="1">
        <p:scale>
          <a:sx n="114" d="100"/>
          <a:sy n="114" d="100"/>
        </p:scale>
        <p:origin x="168" y="800"/>
      </p:cViewPr>
      <p:guideLst>
        <p:guide orient="horz" pos="16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587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Shape 5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9000000" flipH="1">
            <a:off x="3919993" y="3977033"/>
            <a:ext cx="1303500" cy="112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Shape 10"/>
          <p:cNvSpPr/>
          <p:nvPr/>
        </p:nvSpPr>
        <p:spPr>
          <a:xfrm rot="3600000">
            <a:off x="3808992" y="-188427"/>
            <a:ext cx="1525500" cy="1761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2" name="Shape 12"/>
          <p:cNvSpPr/>
          <p:nvPr/>
        </p:nvSpPr>
        <p:spPr>
          <a:xfrm rot="9000000" flipH="1">
            <a:off x="2730868" y="53500"/>
            <a:ext cx="1111500" cy="9624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9000000" flipH="1">
            <a:off x="3541617" y="-235813"/>
            <a:ext cx="493800" cy="4275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9000000" flipH="1">
            <a:off x="5106157" y="1192122"/>
            <a:ext cx="493800" cy="4272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9000000" flipH="1">
            <a:off x="5122000" y="4312816"/>
            <a:ext cx="792661" cy="686528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9000000" flipH="1">
            <a:off x="4889633" y="4926966"/>
            <a:ext cx="540000" cy="4674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9000000" flipH="1">
            <a:off x="3250004" y="4078211"/>
            <a:ext cx="770889" cy="667223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9000000" flipH="1">
            <a:off x="3759728" y="3757910"/>
            <a:ext cx="452100" cy="3912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74"/>
          <p:cNvSpPr/>
          <p:nvPr userDrawn="1"/>
        </p:nvSpPr>
        <p:spPr>
          <a:xfrm rot="9000000" flipH="1">
            <a:off x="5337127" y="669242"/>
            <a:ext cx="657061" cy="569068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&amp; Logo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9000000" flipH="1">
            <a:off x="3919993" y="3977033"/>
            <a:ext cx="1303500" cy="112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4" name="Shape 34"/>
          <p:cNvSpPr/>
          <p:nvPr/>
        </p:nvSpPr>
        <p:spPr>
          <a:xfrm rot="9000000" flipH="1">
            <a:off x="5122000" y="4312816"/>
            <a:ext cx="792661" cy="686528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9000000" flipH="1">
            <a:off x="4889633" y="4926966"/>
            <a:ext cx="540000" cy="4674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9000000" flipH="1">
            <a:off x="3250004" y="4078211"/>
            <a:ext cx="770889" cy="667223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9000000" flipH="1">
            <a:off x="3759728" y="3757910"/>
            <a:ext cx="452100" cy="3912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42" y="323360"/>
            <a:ext cx="4507202" cy="1286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rot="9000000" flipH="1">
            <a:off x="126537" y="246171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" name="Shape 49"/>
          <p:cNvSpPr/>
          <p:nvPr/>
        </p:nvSpPr>
        <p:spPr>
          <a:xfrm rot="3600000">
            <a:off x="559400" y="1538825"/>
            <a:ext cx="1788000" cy="2064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2743200" y="1618787"/>
            <a:ext cx="5638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743200" y="2704041"/>
            <a:ext cx="5696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Shape 52"/>
          <p:cNvSpPr/>
          <p:nvPr/>
        </p:nvSpPr>
        <p:spPr>
          <a:xfrm rot="9000000" flipH="1">
            <a:off x="630416" y="4823031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9000000" flipH="1">
            <a:off x="1439402" y="3550203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 rot="9000000" flipH="1">
            <a:off x="646459" y="3490409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rot="9000000" flipH="1">
            <a:off x="890608" y="932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 rot="9000000" flipH="1">
            <a:off x="239640" y="4146334"/>
            <a:ext cx="855961" cy="741065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9000000" flipH="1">
            <a:off x="1109999" y="698831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74"/>
          <p:cNvSpPr/>
          <p:nvPr userDrawn="1"/>
        </p:nvSpPr>
        <p:spPr>
          <a:xfrm rot="9000000" flipH="1">
            <a:off x="787611" y="1048954"/>
            <a:ext cx="657061" cy="569068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8"/>
          <p:cNvSpPr/>
          <p:nvPr userDrawn="1"/>
        </p:nvSpPr>
        <p:spPr>
          <a:xfrm rot="9000000" flipH="1">
            <a:off x="132312" y="3682175"/>
            <a:ext cx="553431" cy="4791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48"/>
          <p:cNvSpPr/>
          <p:nvPr userDrawn="1"/>
        </p:nvSpPr>
        <p:spPr>
          <a:xfrm rot="9000000" flipH="1">
            <a:off x="-227776" y="470245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" name="Shape 49"/>
          <p:cNvSpPr/>
          <p:nvPr userDrawn="1"/>
        </p:nvSpPr>
        <p:spPr>
          <a:xfrm rot="3600000">
            <a:off x="442286" y="1761552"/>
            <a:ext cx="1260629" cy="145564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Shape 52"/>
          <p:cNvSpPr/>
          <p:nvPr userDrawn="1"/>
        </p:nvSpPr>
        <p:spPr>
          <a:xfrm rot="9000000" flipH="1">
            <a:off x="280450" y="3109477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3"/>
          <p:cNvSpPr/>
          <p:nvPr userDrawn="1"/>
        </p:nvSpPr>
        <p:spPr>
          <a:xfrm rot="9000000" flipH="1">
            <a:off x="1064418" y="3166191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75"/>
          <p:cNvSpPr/>
          <p:nvPr userDrawn="1"/>
        </p:nvSpPr>
        <p:spPr>
          <a:xfrm rot="9000000" flipH="1">
            <a:off x="544086" y="235764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Shape 76"/>
          <p:cNvSpPr/>
          <p:nvPr userDrawn="1"/>
        </p:nvSpPr>
        <p:spPr>
          <a:xfrm rot="9000000" flipH="1">
            <a:off x="-427861" y="3699180"/>
            <a:ext cx="1182300" cy="10236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77"/>
          <p:cNvSpPr/>
          <p:nvPr userDrawn="1"/>
        </p:nvSpPr>
        <p:spPr>
          <a:xfrm rot="9000000" flipH="1">
            <a:off x="751741" y="606476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Shape 74"/>
          <p:cNvSpPr/>
          <p:nvPr userDrawn="1"/>
        </p:nvSpPr>
        <p:spPr>
          <a:xfrm rot="9000000" flipH="1">
            <a:off x="421673" y="1276033"/>
            <a:ext cx="657061" cy="569068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2051200" y="1318436"/>
            <a:ext cx="6282300" cy="2311696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76200" lvl="0" indent="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None/>
              <a:defRPr sz="3200" b="0" i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Nixie One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￭"/>
              <a:defRPr sz="2400"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￮"/>
              <a:defRPr sz="2400"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 dirty="0"/>
          </a:p>
        </p:txBody>
      </p:sp>
      <p:sp>
        <p:nvSpPr>
          <p:cNvPr id="62" name="Shape 48"/>
          <p:cNvSpPr/>
          <p:nvPr userDrawn="1"/>
        </p:nvSpPr>
        <p:spPr>
          <a:xfrm rot="9000000" flipH="1">
            <a:off x="669636" y="3810435"/>
            <a:ext cx="553431" cy="4791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Shape 126"/>
          <p:cNvSpPr txBox="1"/>
          <p:nvPr userDrawn="1"/>
        </p:nvSpPr>
        <p:spPr>
          <a:xfrm>
            <a:off x="94000" y="1744655"/>
            <a:ext cx="1957200" cy="114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0" b="0" i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Nixie One"/>
              </a:rPr>
              <a:t>“</a:t>
            </a:r>
            <a:endParaRPr sz="14000" b="0" i="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Nixie On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282651" y="722225"/>
            <a:ext cx="6894091" cy="779855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282651" y="1376304"/>
            <a:ext cx="6043181" cy="303605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uli"/>
              <a:buChar char="◇"/>
              <a:defRPr sz="2400" b="0" i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 dirty="0"/>
          </a:p>
        </p:txBody>
      </p:sp>
      <p:grpSp>
        <p:nvGrpSpPr>
          <p:cNvPr id="14" name="Shape 248"/>
          <p:cNvGrpSpPr/>
          <p:nvPr userDrawn="1"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15" name="Shape 24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25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Shape 25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25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25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5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25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5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Shape 128"/>
          <p:cNvSpPr/>
          <p:nvPr userDrawn="1"/>
        </p:nvSpPr>
        <p:spPr>
          <a:xfrm rot="9000000" flipH="1">
            <a:off x="7583463" y="3718485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" name="Shape 136"/>
          <p:cNvSpPr/>
          <p:nvPr userDrawn="1"/>
        </p:nvSpPr>
        <p:spPr>
          <a:xfrm rot="9000000" flipH="1">
            <a:off x="8076854" y="4569764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137"/>
          <p:cNvSpPr/>
          <p:nvPr userDrawn="1"/>
        </p:nvSpPr>
        <p:spPr>
          <a:xfrm rot="9000000" flipH="1">
            <a:off x="7683984" y="4642131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138"/>
          <p:cNvSpPr/>
          <p:nvPr userDrawn="1"/>
        </p:nvSpPr>
        <p:spPr>
          <a:xfrm rot="9000000" flipH="1">
            <a:off x="8162442" y="3101053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139"/>
          <p:cNvSpPr/>
          <p:nvPr userDrawn="1"/>
        </p:nvSpPr>
        <p:spPr>
          <a:xfrm rot="9000000" flipH="1">
            <a:off x="8566551" y="384511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129"/>
          <p:cNvSpPr/>
          <p:nvPr userDrawn="1"/>
        </p:nvSpPr>
        <p:spPr>
          <a:xfrm rot="3600000">
            <a:off x="270328" y="549004"/>
            <a:ext cx="809856" cy="935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" name="Shape 132"/>
          <p:cNvSpPr/>
          <p:nvPr userDrawn="1"/>
        </p:nvSpPr>
        <p:spPr>
          <a:xfrm rot="12600000" flipH="1">
            <a:off x="20902" y="1386165"/>
            <a:ext cx="683734" cy="59216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133"/>
          <p:cNvSpPr/>
          <p:nvPr userDrawn="1"/>
        </p:nvSpPr>
        <p:spPr>
          <a:xfrm rot="9000000" flipH="1">
            <a:off x="452461" y="191553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74"/>
          <p:cNvSpPr/>
          <p:nvPr userDrawn="1"/>
        </p:nvSpPr>
        <p:spPr>
          <a:xfrm rot="9000000" flipH="1">
            <a:off x="-100587" y="-32176"/>
            <a:ext cx="797622" cy="690805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128"/>
          <p:cNvSpPr/>
          <p:nvPr userDrawn="1"/>
        </p:nvSpPr>
        <p:spPr>
          <a:xfrm rot="9000000" flipH="1">
            <a:off x="666069" y="267853"/>
            <a:ext cx="378638" cy="3278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2 columns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48"/>
          <p:cNvGrpSpPr/>
          <p:nvPr userDrawn="1"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1" name="Shape 24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5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5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5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5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5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5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Shape 128"/>
          <p:cNvSpPr/>
          <p:nvPr userDrawn="1"/>
        </p:nvSpPr>
        <p:spPr>
          <a:xfrm rot="9000000" flipH="1">
            <a:off x="7583463" y="3718485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" name="Shape 136"/>
          <p:cNvSpPr/>
          <p:nvPr userDrawn="1"/>
        </p:nvSpPr>
        <p:spPr>
          <a:xfrm rot="9000000" flipH="1">
            <a:off x="8076854" y="4569764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137"/>
          <p:cNvSpPr/>
          <p:nvPr userDrawn="1"/>
        </p:nvSpPr>
        <p:spPr>
          <a:xfrm rot="9000000" flipH="1">
            <a:off x="7683984" y="4642131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Shape 138"/>
          <p:cNvSpPr/>
          <p:nvPr userDrawn="1"/>
        </p:nvSpPr>
        <p:spPr>
          <a:xfrm rot="9000000" flipH="1">
            <a:off x="8162442" y="3101053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139"/>
          <p:cNvSpPr/>
          <p:nvPr userDrawn="1"/>
        </p:nvSpPr>
        <p:spPr>
          <a:xfrm rot="9000000" flipH="1">
            <a:off x="8566551" y="384511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129"/>
          <p:cNvSpPr/>
          <p:nvPr userDrawn="1"/>
        </p:nvSpPr>
        <p:spPr>
          <a:xfrm rot="3600000">
            <a:off x="270328" y="549004"/>
            <a:ext cx="809856" cy="935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Shape 132"/>
          <p:cNvSpPr/>
          <p:nvPr userDrawn="1"/>
        </p:nvSpPr>
        <p:spPr>
          <a:xfrm rot="12600000" flipH="1">
            <a:off x="20902" y="1386165"/>
            <a:ext cx="683734" cy="59216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133"/>
          <p:cNvSpPr/>
          <p:nvPr userDrawn="1"/>
        </p:nvSpPr>
        <p:spPr>
          <a:xfrm rot="9000000" flipH="1">
            <a:off x="452461" y="191553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74"/>
          <p:cNvSpPr/>
          <p:nvPr userDrawn="1"/>
        </p:nvSpPr>
        <p:spPr>
          <a:xfrm rot="9000000" flipH="1">
            <a:off x="-100587" y="-32176"/>
            <a:ext cx="797622" cy="690805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128"/>
          <p:cNvSpPr/>
          <p:nvPr userDrawn="1"/>
        </p:nvSpPr>
        <p:spPr>
          <a:xfrm rot="9000000" flipH="1">
            <a:off x="666069" y="267853"/>
            <a:ext cx="378638" cy="3278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6" name="Shape 131"/>
          <p:cNvSpPr txBox="1">
            <a:spLocks noGrp="1"/>
          </p:cNvSpPr>
          <p:nvPr>
            <p:ph type="body" idx="1"/>
          </p:nvPr>
        </p:nvSpPr>
        <p:spPr>
          <a:xfrm>
            <a:off x="1282651" y="1376304"/>
            <a:ext cx="2923589" cy="303605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uli"/>
              <a:buChar char="◇"/>
              <a:defRPr sz="2000" b="0" i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 dirty="0"/>
          </a:p>
        </p:txBody>
      </p:sp>
      <p:sp>
        <p:nvSpPr>
          <p:cNvPr id="47" name="Shape 131"/>
          <p:cNvSpPr txBox="1">
            <a:spLocks noGrp="1"/>
          </p:cNvSpPr>
          <p:nvPr>
            <p:ph type="body" idx="10"/>
          </p:nvPr>
        </p:nvSpPr>
        <p:spPr>
          <a:xfrm>
            <a:off x="4402243" y="1376304"/>
            <a:ext cx="2923589" cy="303605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uli"/>
              <a:buChar char="◇"/>
              <a:defRPr sz="2000" b="0" i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 dirty="0"/>
          </a:p>
        </p:txBody>
      </p:sp>
      <p:sp>
        <p:nvSpPr>
          <p:cNvPr id="49" name="Shape 130"/>
          <p:cNvSpPr txBox="1">
            <a:spLocks noGrp="1"/>
          </p:cNvSpPr>
          <p:nvPr>
            <p:ph type="title"/>
          </p:nvPr>
        </p:nvSpPr>
        <p:spPr>
          <a:xfrm>
            <a:off x="1282651" y="722225"/>
            <a:ext cx="6894091" cy="779855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3 columns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129"/>
          <p:cNvSpPr/>
          <p:nvPr userDrawn="1"/>
        </p:nvSpPr>
        <p:spPr>
          <a:xfrm rot="3600000">
            <a:off x="270328" y="549004"/>
            <a:ext cx="809856" cy="935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" name="Shape 132"/>
          <p:cNvSpPr/>
          <p:nvPr userDrawn="1"/>
        </p:nvSpPr>
        <p:spPr>
          <a:xfrm rot="12600000" flipH="1">
            <a:off x="20902" y="1386165"/>
            <a:ext cx="683734" cy="59216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133"/>
          <p:cNvSpPr/>
          <p:nvPr userDrawn="1"/>
        </p:nvSpPr>
        <p:spPr>
          <a:xfrm rot="9000000" flipH="1">
            <a:off x="452461" y="191553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74"/>
          <p:cNvSpPr/>
          <p:nvPr userDrawn="1"/>
        </p:nvSpPr>
        <p:spPr>
          <a:xfrm rot="9000000" flipH="1">
            <a:off x="-100587" y="-32176"/>
            <a:ext cx="797622" cy="690805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128"/>
          <p:cNvSpPr/>
          <p:nvPr userDrawn="1"/>
        </p:nvSpPr>
        <p:spPr>
          <a:xfrm rot="9000000" flipH="1">
            <a:off x="666069" y="267853"/>
            <a:ext cx="378638" cy="3278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Shape 131"/>
          <p:cNvSpPr txBox="1">
            <a:spLocks noGrp="1"/>
          </p:cNvSpPr>
          <p:nvPr>
            <p:ph type="body" idx="1"/>
          </p:nvPr>
        </p:nvSpPr>
        <p:spPr>
          <a:xfrm>
            <a:off x="1282651" y="1376304"/>
            <a:ext cx="2374949" cy="303605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uli"/>
              <a:buChar char="◇"/>
              <a:defRPr sz="2000" b="0" i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 dirty="0"/>
          </a:p>
        </p:txBody>
      </p:sp>
      <p:sp>
        <p:nvSpPr>
          <p:cNvPr id="49" name="Shape 131"/>
          <p:cNvSpPr txBox="1">
            <a:spLocks noGrp="1"/>
          </p:cNvSpPr>
          <p:nvPr>
            <p:ph type="body" idx="10"/>
          </p:nvPr>
        </p:nvSpPr>
        <p:spPr>
          <a:xfrm>
            <a:off x="3763409" y="1376304"/>
            <a:ext cx="2374949" cy="303605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uli"/>
              <a:buChar char="◇"/>
              <a:defRPr sz="2000" b="0" i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 dirty="0"/>
          </a:p>
        </p:txBody>
      </p:sp>
      <p:sp>
        <p:nvSpPr>
          <p:cNvPr id="50" name="Shape 131"/>
          <p:cNvSpPr txBox="1">
            <a:spLocks noGrp="1"/>
          </p:cNvSpPr>
          <p:nvPr>
            <p:ph type="body" idx="11"/>
          </p:nvPr>
        </p:nvSpPr>
        <p:spPr>
          <a:xfrm>
            <a:off x="6244167" y="1376303"/>
            <a:ext cx="2374949" cy="303605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uli"/>
              <a:buChar char="◇"/>
              <a:defRPr sz="2000" b="0" i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 dirty="0"/>
          </a:p>
        </p:txBody>
      </p:sp>
      <p:sp>
        <p:nvSpPr>
          <p:cNvPr id="51" name="Shape 130"/>
          <p:cNvSpPr txBox="1">
            <a:spLocks noGrp="1"/>
          </p:cNvSpPr>
          <p:nvPr>
            <p:ph type="title"/>
          </p:nvPr>
        </p:nvSpPr>
        <p:spPr>
          <a:xfrm>
            <a:off x="1282651" y="722225"/>
            <a:ext cx="6894091" cy="779855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Shape 248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49" name="Shape 24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Shape 128"/>
          <p:cNvSpPr/>
          <p:nvPr userDrawn="1"/>
        </p:nvSpPr>
        <p:spPr>
          <a:xfrm rot="9000000" flipH="1">
            <a:off x="7583463" y="3718485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" name="Shape 136"/>
          <p:cNvSpPr/>
          <p:nvPr userDrawn="1"/>
        </p:nvSpPr>
        <p:spPr>
          <a:xfrm rot="9000000" flipH="1">
            <a:off x="8076854" y="4569764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137"/>
          <p:cNvSpPr/>
          <p:nvPr userDrawn="1"/>
        </p:nvSpPr>
        <p:spPr>
          <a:xfrm rot="9000000" flipH="1">
            <a:off x="7683984" y="4642131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138"/>
          <p:cNvSpPr/>
          <p:nvPr userDrawn="1"/>
        </p:nvSpPr>
        <p:spPr>
          <a:xfrm rot="9000000" flipH="1">
            <a:off x="8162442" y="3101053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139"/>
          <p:cNvSpPr/>
          <p:nvPr userDrawn="1"/>
        </p:nvSpPr>
        <p:spPr>
          <a:xfrm rot="9000000" flipH="1">
            <a:off x="8566551" y="384511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Shape 129"/>
          <p:cNvSpPr/>
          <p:nvPr userDrawn="1"/>
        </p:nvSpPr>
        <p:spPr>
          <a:xfrm rot="3600000">
            <a:off x="270328" y="549004"/>
            <a:ext cx="809856" cy="935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" name="Shape 132"/>
          <p:cNvSpPr/>
          <p:nvPr userDrawn="1"/>
        </p:nvSpPr>
        <p:spPr>
          <a:xfrm rot="12600000" flipH="1">
            <a:off x="20902" y="1386165"/>
            <a:ext cx="683734" cy="59216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133"/>
          <p:cNvSpPr/>
          <p:nvPr userDrawn="1"/>
        </p:nvSpPr>
        <p:spPr>
          <a:xfrm rot="9000000" flipH="1">
            <a:off x="452461" y="191553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Shape 74"/>
          <p:cNvSpPr/>
          <p:nvPr userDrawn="1"/>
        </p:nvSpPr>
        <p:spPr>
          <a:xfrm rot="9000000" flipH="1">
            <a:off x="-100587" y="-32176"/>
            <a:ext cx="797622" cy="690805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128"/>
          <p:cNvSpPr/>
          <p:nvPr userDrawn="1"/>
        </p:nvSpPr>
        <p:spPr>
          <a:xfrm rot="9000000" flipH="1">
            <a:off x="666069" y="267853"/>
            <a:ext cx="378638" cy="3278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Shape 130"/>
          <p:cNvSpPr txBox="1">
            <a:spLocks noGrp="1"/>
          </p:cNvSpPr>
          <p:nvPr>
            <p:ph type="title"/>
          </p:nvPr>
        </p:nvSpPr>
        <p:spPr>
          <a:xfrm>
            <a:off x="1282651" y="722225"/>
            <a:ext cx="6894091" cy="779855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128"/>
          <p:cNvSpPr/>
          <p:nvPr userDrawn="1"/>
        </p:nvSpPr>
        <p:spPr>
          <a:xfrm rot="9000000" flipH="1">
            <a:off x="7583463" y="3718485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Shape 136"/>
          <p:cNvSpPr/>
          <p:nvPr userDrawn="1"/>
        </p:nvSpPr>
        <p:spPr>
          <a:xfrm rot="9000000" flipH="1">
            <a:off x="8076854" y="4569764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137"/>
          <p:cNvSpPr/>
          <p:nvPr userDrawn="1"/>
        </p:nvSpPr>
        <p:spPr>
          <a:xfrm rot="9000000" flipH="1">
            <a:off x="7683984" y="4642131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138"/>
          <p:cNvSpPr/>
          <p:nvPr userDrawn="1"/>
        </p:nvSpPr>
        <p:spPr>
          <a:xfrm rot="9000000" flipH="1">
            <a:off x="8162442" y="3101053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139"/>
          <p:cNvSpPr/>
          <p:nvPr userDrawn="1"/>
        </p:nvSpPr>
        <p:spPr>
          <a:xfrm rot="9000000" flipH="1">
            <a:off x="8566551" y="384511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129"/>
          <p:cNvSpPr/>
          <p:nvPr userDrawn="1"/>
        </p:nvSpPr>
        <p:spPr>
          <a:xfrm rot="3600000">
            <a:off x="270328" y="549004"/>
            <a:ext cx="809856" cy="935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Shape 132"/>
          <p:cNvSpPr/>
          <p:nvPr userDrawn="1"/>
        </p:nvSpPr>
        <p:spPr>
          <a:xfrm rot="12600000" flipH="1">
            <a:off x="20902" y="1386165"/>
            <a:ext cx="683734" cy="59216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133"/>
          <p:cNvSpPr/>
          <p:nvPr userDrawn="1"/>
        </p:nvSpPr>
        <p:spPr>
          <a:xfrm rot="9000000" flipH="1">
            <a:off x="452461" y="191553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74"/>
          <p:cNvSpPr/>
          <p:nvPr userDrawn="1"/>
        </p:nvSpPr>
        <p:spPr>
          <a:xfrm rot="9000000" flipH="1">
            <a:off x="-100587" y="-32176"/>
            <a:ext cx="797622" cy="690805"/>
          </a:xfrm>
          <a:prstGeom prst="hexagon">
            <a:avLst>
              <a:gd name="adj" fmla="val 28678"/>
              <a:gd name="vf" fmla="val 115470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128"/>
          <p:cNvSpPr/>
          <p:nvPr userDrawn="1"/>
        </p:nvSpPr>
        <p:spPr>
          <a:xfrm rot="9000000" flipH="1">
            <a:off x="666069" y="267853"/>
            <a:ext cx="378638" cy="3278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 flip="none" rotWithShape="1">
          <a:gsLst>
            <a:gs pos="100000">
              <a:schemeClr val="tx2"/>
            </a:gs>
            <a:gs pos="55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9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1" i="0" u="none" strike="noStrike" cap="none">
          <a:solidFill>
            <a:schemeClr val="accent1"/>
          </a:solidFill>
          <a:latin typeface="Franchise" charset="0"/>
          <a:ea typeface="Franchise" charset="0"/>
          <a:cs typeface="Franchise" charset="0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Montserrat Regular" charset="0"/>
          <a:ea typeface="Montserrat Regular" charset="0"/>
          <a:cs typeface="Montserrat Regular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tructioncenterofexcellence.com/apprenticeship-branding" TargetMode="External"/><Relationship Id="rId4" Type="http://schemas.openxmlformats.org/officeDocument/2006/relationships/hyperlink" Target="http://unsplash.com/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/>
        </p:nvSpPr>
        <p:spPr>
          <a:xfrm>
            <a:off x="3147686" y="2137250"/>
            <a:ext cx="2414700" cy="2091900"/>
          </a:xfrm>
          <a:prstGeom prst="hexagon">
            <a:avLst>
              <a:gd name="adj" fmla="val 2911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  <a:sym typeface="Muli"/>
              </a:rPr>
              <a:t>Concept B</a:t>
            </a:r>
            <a:endParaRPr dirty="0">
              <a:solidFill>
                <a:schemeClr val="tx2"/>
              </a:soli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Use charts to explain your ideas</a:t>
            </a:r>
            <a:endParaRPr dirty="0"/>
          </a:p>
        </p:txBody>
      </p:sp>
      <p:sp>
        <p:nvSpPr>
          <p:cNvPr id="414" name="Shape 414"/>
          <p:cNvSpPr/>
          <p:nvPr/>
        </p:nvSpPr>
        <p:spPr>
          <a:xfrm>
            <a:off x="1275500" y="2137250"/>
            <a:ext cx="2414700" cy="2091900"/>
          </a:xfrm>
          <a:prstGeom prst="hexagon">
            <a:avLst>
              <a:gd name="adj" fmla="val 29110"/>
              <a:gd name="vf" fmla="val 115470"/>
            </a:avLst>
          </a:prstGeom>
          <a:noFill/>
          <a:ln w="952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Muli"/>
              </a:rPr>
              <a:t>Concept A</a:t>
            </a:r>
            <a:endParaRPr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  <p:sp>
        <p:nvSpPr>
          <p:cNvPr id="415" name="Shape 415"/>
          <p:cNvSpPr/>
          <p:nvPr/>
        </p:nvSpPr>
        <p:spPr>
          <a:xfrm>
            <a:off x="5019872" y="2137250"/>
            <a:ext cx="2414700" cy="2091900"/>
          </a:xfrm>
          <a:prstGeom prst="hexagon">
            <a:avLst>
              <a:gd name="adj" fmla="val 29110"/>
              <a:gd name="vf" fmla="val 115470"/>
            </a:avLst>
          </a:prstGeom>
          <a:noFill/>
          <a:ln w="952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Muli"/>
              </a:rPr>
              <a:t>Concept C</a:t>
            </a:r>
            <a:endParaRPr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And tables to compare data</a:t>
            </a:r>
            <a:endParaRPr dirty="0"/>
          </a:p>
        </p:txBody>
      </p:sp>
      <p:graphicFrame>
        <p:nvGraphicFramePr>
          <p:cNvPr id="421" name="Shape 421"/>
          <p:cNvGraphicFramePr/>
          <p:nvPr>
            <p:extLst>
              <p:ext uri="{D42A27DB-BD31-4B8C-83A1-F6EECF244321}">
                <p14:modId xmlns:p14="http://schemas.microsoft.com/office/powerpoint/2010/main" val="972407661"/>
              </p:ext>
            </p:extLst>
          </p:nvPr>
        </p:nvGraphicFramePr>
        <p:xfrm>
          <a:off x="1282651" y="1781431"/>
          <a:ext cx="5960632" cy="2831668"/>
        </p:xfrm>
        <a:graphic>
          <a:graphicData uri="http://schemas.openxmlformats.org/drawingml/2006/table">
            <a:tbl>
              <a:tblPr>
                <a:noFill/>
                <a:tableStyleId>{A9E25D24-CDCC-4837-97F9-361DE1EDF684}</a:tableStyleId>
              </a:tblPr>
              <a:tblGrid>
                <a:gridCol w="1490158"/>
                <a:gridCol w="1490158"/>
                <a:gridCol w="1490158"/>
                <a:gridCol w="1490158"/>
              </a:tblGrid>
              <a:tr h="7079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C6DAEC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solidFill>
                            <a:schemeClr val="bg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A</a:t>
                      </a:r>
                      <a:endParaRPr b="0" i="0" dirty="0">
                        <a:solidFill>
                          <a:schemeClr val="bg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solidFill>
                            <a:schemeClr val="bg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B</a:t>
                      </a:r>
                      <a:endParaRPr b="0" i="0" dirty="0">
                        <a:solidFill>
                          <a:schemeClr val="bg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solidFill>
                            <a:schemeClr val="bg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C</a:t>
                      </a:r>
                      <a:endParaRPr b="0" i="0" dirty="0">
                        <a:solidFill>
                          <a:schemeClr val="bg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917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Yellow</a:t>
                      </a:r>
                      <a:endParaRPr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10</a:t>
                      </a:r>
                      <a:endParaRPr sz="1800"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20</a:t>
                      </a:r>
                      <a:endParaRPr sz="1800"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7</a:t>
                      </a:r>
                      <a:endParaRPr sz="1800"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07917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solidFill>
                            <a:schemeClr val="bg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Blue</a:t>
                      </a:r>
                      <a:endParaRPr b="0" i="0" dirty="0">
                        <a:solidFill>
                          <a:schemeClr val="bg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bg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30</a:t>
                      </a:r>
                      <a:endParaRPr sz="1800" b="0" i="0" dirty="0">
                        <a:solidFill>
                          <a:schemeClr val="bg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bg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15</a:t>
                      </a:r>
                      <a:endParaRPr sz="1800" b="0" i="0" dirty="0">
                        <a:solidFill>
                          <a:schemeClr val="bg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bg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10</a:t>
                      </a:r>
                      <a:endParaRPr sz="1800" b="0" i="0" dirty="0">
                        <a:solidFill>
                          <a:schemeClr val="bg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917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Orange</a:t>
                      </a:r>
                      <a:endParaRPr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5</a:t>
                      </a:r>
                      <a:endParaRPr sz="1800"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24</a:t>
                      </a:r>
                      <a:endParaRPr sz="1800"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tx2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Muli"/>
                        </a:rPr>
                        <a:t>16</a:t>
                      </a:r>
                      <a:endParaRPr sz="1800" b="0" i="0" dirty="0">
                        <a:solidFill>
                          <a:schemeClr val="tx2"/>
                        </a:solidFill>
                        <a:latin typeface="Arial" charset="0"/>
                        <a:ea typeface="Arial" charset="0"/>
                        <a:cs typeface="Arial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ctrTitle" idx="4294967295"/>
          </p:nvPr>
        </p:nvSpPr>
        <p:spPr>
          <a:xfrm>
            <a:off x="685800" y="910529"/>
            <a:ext cx="7772400" cy="33224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0" dirty="0">
                <a:gradFill flip="none" rotWithShape="1"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2700000" scaled="1"/>
                  <a:tileRect/>
                </a:gradFill>
                <a:latin typeface="Arial" charset="0"/>
                <a:ea typeface="Arial" charset="0"/>
                <a:cs typeface="Arial" charset="0"/>
                <a:sym typeface="Muli"/>
              </a:rPr>
              <a:t>89,526,124</a:t>
            </a:r>
            <a:endParaRPr sz="9600" b="0" dirty="0">
              <a:gradFill flip="none" rotWithShape="1">
                <a:gsLst>
                  <a:gs pos="100000">
                    <a:schemeClr val="accent2"/>
                  </a:gs>
                  <a:gs pos="0">
                    <a:schemeClr val="accent1"/>
                  </a:gs>
                </a:gsLst>
                <a:lin ang="2700000" scaled="1"/>
                <a:tileRect/>
              </a:gradFill>
              <a:latin typeface="Arial" charset="0"/>
              <a:ea typeface="Arial" charset="0"/>
              <a:cs typeface="Arial" charset="0"/>
              <a:sym typeface="Muli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0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rPr>
              <a:t>Whoa! That’s a big number, aren’t you proud?</a:t>
            </a:r>
            <a:endParaRPr sz="9600" b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ctrTitle" idx="4294967295"/>
          </p:nvPr>
        </p:nvSpPr>
        <p:spPr>
          <a:xfrm>
            <a:off x="685800" y="571800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dirty="0" smtClean="0">
                <a:gradFill flip="none" rotWithShape="1"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1"/>
                  <a:tileRect/>
                </a:gradFill>
                <a:latin typeface="Arial" charset="0"/>
                <a:ea typeface="Arial" charset="0"/>
                <a:cs typeface="Arial" charset="0"/>
                <a:sym typeface="Muli"/>
              </a:rPr>
              <a:t>$</a:t>
            </a:r>
            <a:r>
              <a:rPr lang="en" sz="4800" b="0" dirty="0" smtClean="0">
                <a:gradFill flip="none" rotWithShape="1"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1"/>
                  <a:tileRect/>
                </a:gradFill>
                <a:latin typeface="Arial" charset="0"/>
                <a:ea typeface="Arial" charset="0"/>
                <a:cs typeface="Arial" charset="0"/>
                <a:sym typeface="Muli"/>
              </a:rPr>
              <a:t>89,526,124</a:t>
            </a:r>
            <a:endParaRPr sz="4800" b="0" dirty="0">
              <a:gradFill flip="none" rotWithShape="1">
                <a:gsLst>
                  <a:gs pos="100000">
                    <a:schemeClr val="accent2"/>
                  </a:gs>
                  <a:gs pos="0">
                    <a:schemeClr val="accent1"/>
                  </a:gs>
                </a:gsLst>
                <a:lin ang="5400000" scaled="1"/>
                <a:tileRect/>
              </a:gra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  <p:sp>
        <p:nvSpPr>
          <p:cNvPr id="446" name="Shape 446"/>
          <p:cNvSpPr txBox="1">
            <a:spLocks noGrp="1"/>
          </p:cNvSpPr>
          <p:nvPr>
            <p:ph type="subTitle" idx="4294967295"/>
          </p:nvPr>
        </p:nvSpPr>
        <p:spPr>
          <a:xfrm>
            <a:off x="685800" y="1182709"/>
            <a:ext cx="77724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That’s a lot of money</a:t>
            </a:r>
            <a:endParaRPr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7" name="Shape 447"/>
          <p:cNvSpPr txBox="1">
            <a:spLocks noGrp="1"/>
          </p:cNvSpPr>
          <p:nvPr>
            <p:ph type="ctrTitle" idx="4294967295"/>
          </p:nvPr>
        </p:nvSpPr>
        <p:spPr>
          <a:xfrm>
            <a:off x="685800" y="3505500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>
                <a:gradFill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1"/>
                </a:gradFill>
                <a:latin typeface="Arial" charset="0"/>
                <a:ea typeface="Arial" charset="0"/>
                <a:cs typeface="Arial" charset="0"/>
                <a:sym typeface="Muli"/>
              </a:rPr>
              <a:t>100%</a:t>
            </a:r>
            <a:endParaRPr sz="4800" b="0" dirty="0">
              <a:gradFill>
                <a:gsLst>
                  <a:gs pos="100000">
                    <a:schemeClr val="accent2"/>
                  </a:gs>
                  <a:gs pos="0">
                    <a:schemeClr val="accent1"/>
                  </a:gs>
                </a:gsLst>
                <a:lin ang="5400000" scaled="1"/>
              </a:gra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  <p:sp>
        <p:nvSpPr>
          <p:cNvPr id="448" name="Shape 448"/>
          <p:cNvSpPr txBox="1">
            <a:spLocks noGrp="1"/>
          </p:cNvSpPr>
          <p:nvPr>
            <p:ph type="subTitle" idx="4294967295"/>
          </p:nvPr>
        </p:nvSpPr>
        <p:spPr>
          <a:xfrm>
            <a:off x="685800" y="4116409"/>
            <a:ext cx="77724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Total success!</a:t>
            </a:r>
            <a:endParaRPr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ctrTitle" idx="4294967295"/>
          </p:nvPr>
        </p:nvSpPr>
        <p:spPr>
          <a:xfrm>
            <a:off x="685800" y="2038650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>
                <a:gradFill flip="none" rotWithShape="1"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1"/>
                  <a:tileRect/>
                </a:gradFill>
                <a:latin typeface="Arial" charset="0"/>
                <a:ea typeface="Arial" charset="0"/>
                <a:cs typeface="Arial" charset="0"/>
                <a:sym typeface="Muli"/>
              </a:rPr>
              <a:t>185,244 users</a:t>
            </a:r>
            <a:endParaRPr sz="4800" b="0" dirty="0">
              <a:gradFill flip="none" rotWithShape="1">
                <a:gsLst>
                  <a:gs pos="100000">
                    <a:schemeClr val="accent2"/>
                  </a:gs>
                  <a:gs pos="0">
                    <a:schemeClr val="accent1"/>
                  </a:gs>
                </a:gsLst>
                <a:lin ang="5400000" scaled="1"/>
                <a:tileRect/>
              </a:gra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  <p:sp>
        <p:nvSpPr>
          <p:cNvPr id="450" name="Shape 450"/>
          <p:cNvSpPr txBox="1">
            <a:spLocks noGrp="1"/>
          </p:cNvSpPr>
          <p:nvPr>
            <p:ph type="subTitle" idx="4294967295"/>
          </p:nvPr>
        </p:nvSpPr>
        <p:spPr>
          <a:xfrm>
            <a:off x="685800" y="2649559"/>
            <a:ext cx="77724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And a lot of users</a:t>
            </a:r>
            <a:endParaRPr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1832333" y="2328350"/>
            <a:ext cx="1946100" cy="1325100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rPr>
              <a:t>first</a:t>
            </a:r>
            <a:endParaRPr dirty="0">
              <a:solidFill>
                <a:schemeClr val="bg2"/>
              </a:soli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  <p:sp>
        <p:nvSpPr>
          <p:cNvPr id="457" name="Shape 457"/>
          <p:cNvSpPr/>
          <p:nvPr/>
        </p:nvSpPr>
        <p:spPr>
          <a:xfrm>
            <a:off x="3584005" y="2328350"/>
            <a:ext cx="1983600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rPr>
              <a:t>second</a:t>
            </a:r>
            <a:endParaRPr dirty="0">
              <a:solidFill>
                <a:schemeClr val="bg2"/>
              </a:soli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  <p:sp>
        <p:nvSpPr>
          <p:cNvPr id="458" name="Shape 458"/>
          <p:cNvSpPr/>
          <p:nvPr/>
        </p:nvSpPr>
        <p:spPr>
          <a:xfrm>
            <a:off x="5373102" y="2328350"/>
            <a:ext cx="1983600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  <a:sym typeface="Muli"/>
              </a:rPr>
              <a:t>last</a:t>
            </a:r>
            <a:endParaRPr dirty="0">
              <a:solidFill>
                <a:schemeClr val="bg2"/>
              </a:solidFill>
              <a:latin typeface="Arial" charset="0"/>
              <a:ea typeface="Arial" charset="0"/>
              <a:cs typeface="Arial" charset="0"/>
              <a:sym typeface="Mul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ctrTitle" idx="4294967295"/>
          </p:nvPr>
        </p:nvSpPr>
        <p:spPr>
          <a:xfrm>
            <a:off x="3073673" y="915297"/>
            <a:ext cx="4991100" cy="8475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Thanks!</a:t>
            </a:r>
            <a:endParaRPr sz="6000" b="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type="subTitle" idx="4294967295"/>
          </p:nvPr>
        </p:nvSpPr>
        <p:spPr>
          <a:xfrm>
            <a:off x="3073673" y="1810575"/>
            <a:ext cx="4333800" cy="22366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Any questions?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You can find me at </a:t>
            </a:r>
            <a:r>
              <a:rPr lang="en-US" sz="1800" dirty="0" err="1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website.com</a:t>
            </a:r>
            <a:endParaRPr lang="en-US" sz="1800" dirty="0" smtClean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Or @username</a:t>
            </a:r>
          </a:p>
        </p:txBody>
      </p:sp>
      <p:sp>
        <p:nvSpPr>
          <p:cNvPr id="379" name="Shape 379"/>
          <p:cNvSpPr/>
          <p:nvPr/>
        </p:nvSpPr>
        <p:spPr>
          <a:xfrm rot="2327381">
            <a:off x="1220786" y="1598881"/>
            <a:ext cx="443468" cy="42338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15" y="265641"/>
            <a:ext cx="177849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96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Additional Resources</a:t>
            </a:r>
            <a:endParaRPr dirty="0"/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Char char="◇"/>
            </a:pPr>
            <a:r>
              <a:rPr lang="en-US" sz="2000" dirty="0" smtClean="0"/>
              <a:t>Download the WA Registered Apprenticeship brand materials from the </a:t>
            </a:r>
            <a:r>
              <a:rPr lang="en-US" sz="2000" dirty="0" smtClean="0">
                <a:hlinkClick r:id="rId3"/>
              </a:rPr>
              <a:t>Construction Center of Excellence</a:t>
            </a:r>
            <a:endParaRPr lang="en-US" sz="2000" dirty="0" smtClean="0"/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Char char="◇"/>
            </a:pPr>
            <a:r>
              <a:rPr lang="en-US" sz="2000" dirty="0" smtClean="0"/>
              <a:t>Free Stock </a:t>
            </a:r>
            <a:r>
              <a:rPr lang="en" sz="2000" dirty="0" smtClean="0"/>
              <a:t>Photographs </a:t>
            </a:r>
            <a:r>
              <a:rPr lang="en" sz="2000" dirty="0"/>
              <a:t>by </a:t>
            </a:r>
            <a:r>
              <a:rPr lang="en" sz="2000" u="sng" dirty="0" smtClean="0">
                <a:hlinkClick r:id="rId4"/>
              </a:rPr>
              <a:t>Unsplash</a:t>
            </a:r>
            <a:endParaRPr lang="en-US" sz="2000" u="sng" dirty="0" smtClean="0"/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Char char="◇"/>
            </a:pP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use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Click Layout from the Home ribbon to choose a new layout for your slide</a:t>
            </a:r>
          </a:p>
          <a:p>
            <a:r>
              <a:rPr lang="en-US" sz="2000" dirty="0" smtClean="0"/>
              <a:t>Use the theme colors to keep a </a:t>
            </a:r>
            <a:br>
              <a:rPr lang="en-US" sz="2000" dirty="0" smtClean="0"/>
            </a:br>
            <a:r>
              <a:rPr lang="en-US" sz="2000" dirty="0" smtClean="0"/>
              <a:t>professional design</a:t>
            </a:r>
          </a:p>
          <a:p>
            <a:r>
              <a:rPr lang="en-US" sz="2000" b="1" dirty="0" smtClean="0"/>
              <a:t>Use this slide deck when presenting on a computer without the brand fonts installed. </a:t>
            </a:r>
            <a:r>
              <a:rPr lang="en-US" sz="2000" dirty="0" smtClean="0"/>
              <a:t>All fonts are set to Arial so that the slide deck will look nice on any computer.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194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/>
          </p:nvPr>
        </p:nvSpPr>
        <p:spPr>
          <a:xfrm>
            <a:off x="2743200" y="1735750"/>
            <a:ext cx="5638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350" name="Shape 350"/>
          <p:cNvSpPr txBox="1">
            <a:spLocks noGrp="1"/>
          </p:cNvSpPr>
          <p:nvPr>
            <p:ph type="subTitle" idx="1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351" name="Shape 351"/>
          <p:cNvSpPr txBox="1"/>
          <p:nvPr/>
        </p:nvSpPr>
        <p:spPr>
          <a:xfrm>
            <a:off x="398942" y="1650472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Nixie One"/>
              </a:rPr>
              <a:t>1</a:t>
            </a:r>
            <a:endParaRPr sz="9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2051200" y="1658679"/>
            <a:ext cx="6282300" cy="16737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Quotations are commonly printed as a means of inspiration and to invoke philosophical thoughts from the reader.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This is a slide title</a:t>
            </a:r>
            <a:endParaRPr dirty="0"/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" dirty="0"/>
              <a:t>Here you have a list of items</a:t>
            </a:r>
            <a:endParaRPr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" dirty="0"/>
              <a:t>And some text</a:t>
            </a:r>
            <a:endParaRPr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" dirty="0"/>
              <a:t>But remember not to overload your slides with content</a:t>
            </a: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Your audience will listen to you or read the content, but won’t do both.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ctrTitle" idx="4294967295"/>
          </p:nvPr>
        </p:nvSpPr>
        <p:spPr>
          <a:xfrm>
            <a:off x="3073673" y="915297"/>
            <a:ext cx="4991100" cy="8475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BIG </a:t>
            </a:r>
            <a:r>
              <a:rPr lang="en" sz="6000" b="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concept</a:t>
            </a:r>
            <a:endParaRPr sz="6000" b="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type="subTitle" idx="4294967295"/>
          </p:nvPr>
        </p:nvSpPr>
        <p:spPr>
          <a:xfrm>
            <a:off x="3073673" y="1810575"/>
            <a:ext cx="4333800" cy="22366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Bring the attention of your audience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" sz="2400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key concept using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the hexagon </a:t>
            </a:r>
            <a:r>
              <a:rPr lang="en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icons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provided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with the brand </a:t>
            </a:r>
            <a:br>
              <a:rPr lang="en-US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materials download.</a:t>
            </a:r>
            <a:endParaRPr sz="240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9" name="Shape 379"/>
          <p:cNvSpPr/>
          <p:nvPr/>
        </p:nvSpPr>
        <p:spPr>
          <a:xfrm rot="2327381">
            <a:off x="1220786" y="1598881"/>
            <a:ext cx="443468" cy="42338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15" y="262674"/>
            <a:ext cx="1781057" cy="206036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xfrm>
            <a:off x="1282651" y="714274"/>
            <a:ext cx="6859485" cy="6540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 can </a:t>
            </a:r>
            <a:r>
              <a:rPr lang="en" dirty="0" smtClean="0"/>
              <a:t>split </a:t>
            </a:r>
            <a:r>
              <a:rPr lang="en" dirty="0"/>
              <a:t>your content</a:t>
            </a:r>
            <a:endParaRPr dirty="0"/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White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Black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Yellow</a:t>
            </a:r>
            <a:endParaRPr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Is the color of gold, butter and ripe lemons. In the spectrum of visible light, yellow is found between green and orange.</a:t>
            </a:r>
            <a:endParaRPr dirty="0"/>
          </a:p>
        </p:txBody>
      </p:sp>
      <p:sp>
        <p:nvSpPr>
          <p:cNvPr id="394" name="Shape 394"/>
          <p:cNvSpPr txBox="1"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Blue</a:t>
            </a:r>
            <a:endParaRPr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Is the </a:t>
            </a:r>
            <a:r>
              <a:rPr lang="en" dirty="0" smtClean="0"/>
              <a:t>color </a:t>
            </a:r>
            <a:r>
              <a:rPr lang="en" dirty="0"/>
              <a:t>of the clear sky and the deep sea. It is located between violet and green on the optical spectrum.</a:t>
            </a:r>
            <a:endParaRPr dirty="0"/>
          </a:p>
        </p:txBody>
      </p:sp>
      <p:sp>
        <p:nvSpPr>
          <p:cNvPr id="395" name="Shape 395"/>
          <p:cNvSpPr txBox="1">
            <a:spLocks noGrp="1"/>
          </p:cNvSpPr>
          <p:nvPr>
            <p:ph type="body" idx="1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Red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561" y="202351"/>
            <a:ext cx="5072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Use a big image for maximum impact.</a:t>
            </a:r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 Apprenticeship template">
  <a:themeElements>
    <a:clrScheme name="WA Apprenticeship">
      <a:dk1>
        <a:srgbClr val="000000"/>
      </a:dk1>
      <a:lt1>
        <a:srgbClr val="FFFFFF"/>
      </a:lt1>
      <a:dk2>
        <a:srgbClr val="565656"/>
      </a:dk2>
      <a:lt2>
        <a:srgbClr val="DAD9DA"/>
      </a:lt2>
      <a:accent1>
        <a:srgbClr val="1B4583"/>
      </a:accent1>
      <a:accent2>
        <a:srgbClr val="187565"/>
      </a:accent2>
      <a:accent3>
        <a:srgbClr val="5F4DA0"/>
      </a:accent3>
      <a:accent4>
        <a:srgbClr val="856126"/>
      </a:accent4>
      <a:accent5>
        <a:srgbClr val="E98924"/>
      </a:accent5>
      <a:accent6>
        <a:srgbClr val="CD4932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chemeClr val="bg2"/>
            </a:solidFill>
            <a:latin typeface="Montserrat" charset="0"/>
            <a:ea typeface="Montserrat" charset="0"/>
            <a:cs typeface="Montserrat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372</Words>
  <Application>Microsoft Macintosh PowerPoint</Application>
  <PresentationFormat>On-screen Show (16:9)</PresentationFormat>
  <Paragraphs>69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Franchise</vt:lpstr>
      <vt:lpstr>Montserrat Regular</vt:lpstr>
      <vt:lpstr>Arial</vt:lpstr>
      <vt:lpstr>Helvetica Neue</vt:lpstr>
      <vt:lpstr>Muli</vt:lpstr>
      <vt:lpstr>Nixie One</vt:lpstr>
      <vt:lpstr>WA Apprenticeship template</vt:lpstr>
      <vt:lpstr>This is your presentation title</vt:lpstr>
      <vt:lpstr>Instructions for use</vt:lpstr>
      <vt:lpstr>Transition headline</vt:lpstr>
      <vt:lpstr>PowerPoint Presentation</vt:lpstr>
      <vt:lpstr>This is a slide title</vt:lpstr>
      <vt:lpstr>BIG concept</vt:lpstr>
      <vt:lpstr>You can split your content</vt:lpstr>
      <vt:lpstr>In two or three columns</vt:lpstr>
      <vt:lpstr>PowerPoint Presentation</vt:lpstr>
      <vt:lpstr>Use charts to explain your ideas</vt:lpstr>
      <vt:lpstr>And tables to compare data</vt:lpstr>
      <vt:lpstr>89,526,124 Whoa! That’s a big number, aren’t you proud?</vt:lpstr>
      <vt:lpstr>$89,526,124</vt:lpstr>
      <vt:lpstr>Our process is easy</vt:lpstr>
      <vt:lpstr>Thanks!</vt:lpstr>
      <vt:lpstr>Additional Resources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Ricardo Ibarra</cp:lastModifiedBy>
  <cp:revision>20</cp:revision>
  <dcterms:modified xsi:type="dcterms:W3CDTF">2018-01-16T19:48:59Z</dcterms:modified>
</cp:coreProperties>
</file>